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9791C-5D9F-4AB5-B923-1983072076B4}" type="datetimeFigureOut">
              <a:rPr lang="id-ID" smtClean="0"/>
              <a:t>24/01/2020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EE92A-EBFD-4259-A2C6-1E867B88B594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71600"/>
            <a:ext cx="7885014" cy="77151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PENGUMUMAN UJIAN ULANG</a:t>
            </a:r>
            <a:br>
              <a:rPr lang="id-ID" sz="3100" dirty="0" smtClean="0"/>
            </a:br>
            <a:r>
              <a:rPr lang="id-ID" sz="3100" dirty="0" smtClean="0"/>
              <a:t>FKM SEMESTER GASAL 2019/2020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21484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d-ID" dirty="0" smtClean="0">
                <a:solidFill>
                  <a:srgbClr val="FFC000"/>
                </a:solidFill>
              </a:rPr>
              <a:t>PELAKSANAAN</a:t>
            </a:r>
          </a:p>
          <a:p>
            <a:pPr lvl="0" algn="l"/>
            <a:r>
              <a:rPr lang="id-ID" dirty="0" smtClean="0"/>
              <a:t>Pendaftaran Tanggal 28 Januari sd 4 Februari 2020 ( KRS ONLINE)</a:t>
            </a:r>
          </a:p>
          <a:p>
            <a:pPr lvl="0" algn="l"/>
            <a:r>
              <a:rPr lang="id-ID" dirty="0" smtClean="0"/>
              <a:t>Cetak Kartu Ujian Mandiri oleh Mahasiswa </a:t>
            </a:r>
          </a:p>
          <a:p>
            <a:pPr lvl="0" algn="l"/>
            <a:r>
              <a:rPr lang="id-ID" dirty="0" smtClean="0"/>
              <a:t>Verifikasi Kartu Ujian 5  Februari 2020 ( pukul 08.00 -14.00 )</a:t>
            </a:r>
          </a:p>
          <a:p>
            <a:pPr lvl="0" algn="l"/>
            <a:r>
              <a:rPr lang="id-ID" dirty="0" smtClean="0"/>
              <a:t>Pelaksanaan Ujian Tgl 8 sd.12 Februari 2020</a:t>
            </a:r>
          </a:p>
          <a:p>
            <a:pPr lvl="0" algn="l"/>
            <a:r>
              <a:rPr lang="id-ID" dirty="0" smtClean="0"/>
              <a:t>Jadwal Menyusul</a:t>
            </a:r>
          </a:p>
          <a:p>
            <a:pPr lvl="0" algn="l"/>
            <a:endParaRPr lang="id-ID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id-ID" dirty="0" smtClean="0">
                <a:solidFill>
                  <a:srgbClr val="FFC000"/>
                </a:solidFill>
              </a:rPr>
              <a:t>SYARAT VERIFIKASI KARTU UJIAN ULANG</a:t>
            </a:r>
          </a:p>
          <a:p>
            <a:pPr lvl="0" algn="l"/>
            <a:r>
              <a:rPr lang="id-ID" dirty="0" smtClean="0"/>
              <a:t>Menunjukan Kartu UAS</a:t>
            </a:r>
          </a:p>
          <a:p>
            <a:pPr algn="l"/>
            <a:r>
              <a:rPr lang="id-ID" dirty="0" smtClean="0"/>
              <a:t>Menunjukkan Kwitansi Pembayaran Ujian Ulang dari Bank </a:t>
            </a:r>
          </a:p>
          <a:p>
            <a:pPr algn="l"/>
            <a:r>
              <a:rPr lang="id-ID" dirty="0" smtClean="0"/>
              <a:t>Biaya per SKS @ Rp.25.000,-</a:t>
            </a:r>
          </a:p>
          <a:p>
            <a:pPr lvl="0" algn="l"/>
            <a:r>
              <a:rPr lang="id-ID" dirty="0" smtClean="0"/>
              <a:t>Cetak KRS Ujian Ulang </a:t>
            </a:r>
          </a:p>
          <a:p>
            <a:pPr algn="l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71612"/>
            <a:ext cx="7851648" cy="8572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Alur Pendaftaran Ujian Ulang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378621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28662" y="2428868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KRS Online Mandiri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357554" y="2428868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Bayar di Bank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5857884" y="2428868"/>
            <a:ext cx="17859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Verifikasi Kartu Ujian di TU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5072066" y="4000504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Ujian Ulang</a:t>
            </a:r>
            <a:endParaRPr lang="id-ID" dirty="0"/>
          </a:p>
        </p:txBody>
      </p:sp>
      <p:sp>
        <p:nvSpPr>
          <p:cNvPr id="9" name="Right Arrow 8"/>
          <p:cNvSpPr/>
          <p:nvPr/>
        </p:nvSpPr>
        <p:spPr>
          <a:xfrm>
            <a:off x="2786050" y="2643182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5357818" y="2643182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Curved Left Arrow 10"/>
          <p:cNvSpPr/>
          <p:nvPr/>
        </p:nvSpPr>
        <p:spPr>
          <a:xfrm>
            <a:off x="7715272" y="2928934"/>
            <a:ext cx="642942" cy="14287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95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Franklin Gothic Book</vt:lpstr>
      <vt:lpstr>Perpetua</vt:lpstr>
      <vt:lpstr>Wingdings 2</vt:lpstr>
      <vt:lpstr>Flow</vt:lpstr>
      <vt:lpstr> PENGUMUMAN UJIAN ULANG FKM SEMESTER GASAL 2019/2020 </vt:lpstr>
      <vt:lpstr>  Alur Pendaftaran Ujian Ulang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PENGUMUMAN UJIAN ULANG FKM SEMESTER GASAL 2019/2020</dc:title>
  <dc:creator>Intel</dc:creator>
  <cp:lastModifiedBy>GIGABYTE</cp:lastModifiedBy>
  <cp:revision>5</cp:revision>
  <dcterms:created xsi:type="dcterms:W3CDTF">2020-01-24T03:42:51Z</dcterms:created>
  <dcterms:modified xsi:type="dcterms:W3CDTF">2020-01-24T05:35:43Z</dcterms:modified>
</cp:coreProperties>
</file>